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57" r:id="rId5"/>
    <p:sldId id="258" r:id="rId6"/>
    <p:sldId id="260" r:id="rId7"/>
    <p:sldId id="266" r:id="rId8"/>
    <p:sldId id="267" r:id="rId9"/>
    <p:sldId id="262" r:id="rId10"/>
    <p:sldId id="259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66FF"/>
    <a:srgbClr val="FF3399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964E48-AC7B-428B-8125-DCB9E089C39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A41FD1-B621-4BC3-AEFC-43D18E281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hd-tower.3dn.ru/_pu/1/35918737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54861"/>
            <a:ext cx="4608512" cy="180142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Всеукраїнський </a:t>
            </a:r>
            <a:r>
              <a:rPr lang="uk-UA" sz="3200" b="1" dirty="0">
                <a:solidFill>
                  <a:srgbClr val="FFFF00"/>
                </a:solidFill>
              </a:rPr>
              <a:t>інтерактивний конкурс юних винахідників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uk-UA" sz="3200" b="1" i="1" dirty="0">
                <a:solidFill>
                  <a:srgbClr val="FF0000"/>
                </a:solidFill>
              </a:rPr>
              <a:t>”Технік-юніор-2012</a:t>
            </a:r>
            <a:r>
              <a:rPr lang="uk-UA" sz="3200" b="1" i="1" dirty="0" smtClean="0">
                <a:solidFill>
                  <a:srgbClr val="FF0000"/>
                </a:solidFill>
              </a:rPr>
              <a:t>”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t="47828" r="21194" b="32406"/>
          <a:stretch/>
        </p:blipFill>
        <p:spPr bwMode="auto">
          <a:xfrm>
            <a:off x="323528" y="332656"/>
            <a:ext cx="3927946" cy="151216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276872"/>
            <a:ext cx="828092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200" dirty="0">
                <a:solidFill>
                  <a:schemeClr val="bg1">
                    <a:lumMod val="95000"/>
                  </a:schemeClr>
                </a:solidFill>
              </a:rPr>
              <a:t>Презентація проекту</a:t>
            </a:r>
          </a:p>
          <a:p>
            <a:pPr algn="ctr">
              <a:lnSpc>
                <a:spcPct val="90000"/>
              </a:lnSpc>
            </a:pPr>
            <a:r>
              <a:rPr lang="uk-UA" sz="3200" b="1" dirty="0">
                <a:solidFill>
                  <a:srgbClr val="002060"/>
                </a:solidFill>
              </a:rPr>
              <a:t>Виготовлення пристроїв      та приладів</a:t>
            </a:r>
          </a:p>
          <a:p>
            <a:pPr algn="ctr">
              <a:lnSpc>
                <a:spcPct val="90000"/>
              </a:lnSpc>
            </a:pPr>
            <a:r>
              <a:rPr lang="uk-UA" sz="3200" b="1" dirty="0">
                <a:solidFill>
                  <a:srgbClr val="002060"/>
                </a:solidFill>
              </a:rPr>
              <a:t> з пластикових пляшок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sz="2400" b="1" dirty="0">
                <a:solidFill>
                  <a:srgbClr val="FFFF00"/>
                </a:solidFill>
              </a:rPr>
              <a:t>Роботу            виконав</a:t>
            </a:r>
          </a:p>
          <a:p>
            <a:pPr algn="ctr">
              <a:lnSpc>
                <a:spcPct val="90000"/>
              </a:lnSpc>
            </a:pPr>
            <a:r>
              <a:rPr lang="uk-UA" sz="2400" b="1" dirty="0" smtClean="0"/>
              <a:t>Учень </a:t>
            </a:r>
            <a:r>
              <a:rPr lang="uk-UA" sz="2400" b="1" dirty="0"/>
              <a:t>10 </a:t>
            </a:r>
            <a:r>
              <a:rPr lang="uk-UA" sz="2400" b="1" dirty="0" smtClean="0"/>
              <a:t>класу</a:t>
            </a:r>
          </a:p>
          <a:p>
            <a:pPr algn="ctr">
              <a:lnSpc>
                <a:spcPct val="90000"/>
              </a:lnSpc>
            </a:pPr>
            <a:r>
              <a:rPr lang="uk-UA" sz="3600" b="1" dirty="0" smtClean="0">
                <a:solidFill>
                  <a:srgbClr val="FF0000"/>
                </a:solidFill>
              </a:rPr>
              <a:t>ДВОРНИЦЬКИЙ     ОЛЕКСАНДР</a:t>
            </a:r>
            <a:endParaRPr lang="uk-UA" sz="36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sz="2400" b="1" dirty="0" err="1"/>
              <a:t>Якушинецької</a:t>
            </a:r>
            <a:r>
              <a:rPr lang="uk-UA" sz="2400" b="1" dirty="0"/>
              <a:t>   СЗШ 1-3 ступенів-гімназії</a:t>
            </a:r>
          </a:p>
          <a:p>
            <a:pPr algn="ctr">
              <a:lnSpc>
                <a:spcPct val="90000"/>
              </a:lnSpc>
            </a:pPr>
            <a:r>
              <a:rPr lang="uk-UA" sz="2400" b="1" dirty="0"/>
              <a:t>Вінницького району</a:t>
            </a:r>
          </a:p>
          <a:p>
            <a:pPr algn="ctr">
              <a:lnSpc>
                <a:spcPct val="90000"/>
              </a:lnSpc>
            </a:pPr>
            <a:r>
              <a:rPr lang="uk-UA" sz="2400" b="1" dirty="0"/>
              <a:t>Вінницької області</a:t>
            </a:r>
          </a:p>
          <a:p>
            <a:pPr algn="r">
              <a:lnSpc>
                <a:spcPct val="90000"/>
              </a:lnSpc>
            </a:pPr>
            <a:r>
              <a:rPr lang="uk-UA" sz="2000" b="1" dirty="0" smtClean="0">
                <a:solidFill>
                  <a:srgbClr val="FFFF00"/>
                </a:solidFill>
              </a:rPr>
              <a:t>Керівник</a:t>
            </a:r>
            <a:r>
              <a:rPr lang="uk-UA" sz="2000" b="1" dirty="0" smtClean="0">
                <a:solidFill>
                  <a:srgbClr val="FFFF00"/>
                </a:solidFill>
              </a:rPr>
              <a:t>и            </a:t>
            </a:r>
            <a:r>
              <a:rPr lang="uk-UA" sz="2000" b="1" dirty="0" smtClean="0">
                <a:solidFill>
                  <a:srgbClr val="FFFF00"/>
                </a:solidFill>
              </a:rPr>
              <a:t> </a:t>
            </a:r>
            <a:endParaRPr lang="uk-UA" sz="2000" b="1" dirty="0">
              <a:solidFill>
                <a:srgbClr val="FFFF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uk-UA" sz="2000" b="1" dirty="0">
                <a:solidFill>
                  <a:srgbClr val="0000FF"/>
                </a:solidFill>
              </a:rPr>
              <a:t>ЧИСТЯКОВА </a:t>
            </a:r>
            <a:r>
              <a:rPr lang="uk-UA" sz="2000" b="1" dirty="0" smtClean="0">
                <a:solidFill>
                  <a:srgbClr val="0000FF"/>
                </a:solidFill>
              </a:rPr>
              <a:t>Ніна Миколаївна</a:t>
            </a:r>
          </a:p>
          <a:p>
            <a:pPr algn="r">
              <a:lnSpc>
                <a:spcPct val="90000"/>
              </a:lnSpc>
            </a:pPr>
            <a:r>
              <a:rPr lang="uk-UA" sz="2000" b="1" dirty="0" smtClean="0">
                <a:solidFill>
                  <a:srgbClr val="0000FF"/>
                </a:solidFill>
              </a:rPr>
              <a:t>Васільєва Анна Вікторівна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38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712968" cy="1612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714612" y="-285776"/>
            <a:ext cx="3180964" cy="2554604"/>
          </a:xfrm>
        </p:spPr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3300"/>
                </a:solidFill>
              </a:rPr>
              <a:t>Декоративні</a:t>
            </a:r>
            <a:r>
              <a:rPr lang="ru-RU" sz="2800" b="1" dirty="0" smtClean="0">
                <a:solidFill>
                  <a:srgbClr val="FF3300"/>
                </a:solidFill>
              </a:rPr>
              <a:t> </a:t>
            </a:r>
            <a:r>
              <a:rPr lang="ru-RU" sz="2800" b="1" dirty="0" err="1" smtClean="0">
                <a:solidFill>
                  <a:srgbClr val="FF3300"/>
                </a:solidFill>
              </a:rPr>
              <a:t>бджілки</a:t>
            </a:r>
            <a:r>
              <a:rPr lang="ru-RU" sz="2800" b="1" dirty="0" smtClean="0">
                <a:solidFill>
                  <a:srgbClr val="FF3300"/>
                </a:solidFill>
              </a:rPr>
              <a:t> та </a:t>
            </a:r>
            <a:r>
              <a:rPr lang="ru-RU" sz="2800" b="1" dirty="0" err="1" smtClean="0">
                <a:solidFill>
                  <a:srgbClr val="FF3300"/>
                </a:solidFill>
              </a:rPr>
              <a:t>годівничка</a:t>
            </a:r>
            <a:r>
              <a:rPr lang="ru-RU" sz="2800" b="1" dirty="0" smtClean="0">
                <a:solidFill>
                  <a:srgbClr val="FF3300"/>
                </a:solidFill>
              </a:rPr>
              <a:t> для </a:t>
            </a:r>
            <a:r>
              <a:rPr lang="ru-RU" sz="2800" b="1" dirty="0" err="1" smtClean="0">
                <a:solidFill>
                  <a:srgbClr val="FF3300"/>
                </a:solidFill>
              </a:rPr>
              <a:t>птахів</a:t>
            </a:r>
            <a:endParaRPr lang="ru-RU" sz="2800" b="1" dirty="0">
              <a:solidFill>
                <a:srgbClr val="FF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93" y="1033217"/>
            <a:ext cx="322889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r="23620"/>
          <a:stretch/>
        </p:blipFill>
        <p:spPr bwMode="auto">
          <a:xfrm>
            <a:off x="251520" y="764704"/>
            <a:ext cx="261807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://www.vseodetyah.com/editorfiles/kormushka_dlya_ptic%282%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000240"/>
            <a:ext cx="305712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7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6275040" cy="1074448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Відпугувач</a:t>
            </a:r>
            <a:r>
              <a:rPr lang="uk-UA" b="1" dirty="0" smtClean="0">
                <a:solidFill>
                  <a:srgbClr val="FF0000"/>
                </a:solidFill>
              </a:rPr>
              <a:t>           кротів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hd-tower.3dn.ru/_pu/1/313667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88735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hd-tower.3dn.ru/_pu/1/027854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58390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hd-tower.3dn.ru/_pu/1/s35918737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22676" r="27836"/>
          <a:stretch/>
        </p:blipFill>
        <p:spPr bwMode="auto">
          <a:xfrm>
            <a:off x="220278" y="404664"/>
            <a:ext cx="2664296" cy="619268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9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Якщо мій матеріал став Вам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у пригоді, бажаю Вам успіхів у його використанні.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Дякую за увагу!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084" y="338328"/>
            <a:ext cx="4421716" cy="1252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Доброго   дня!</a:t>
            </a:r>
            <a:br>
              <a:rPr lang="uk-UA" dirty="0" smtClean="0"/>
            </a:br>
            <a:r>
              <a:rPr lang="uk-UA" dirty="0" smtClean="0"/>
              <a:t>ВАС      ВІТАЄ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1628800"/>
            <a:ext cx="4824536" cy="4680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Дворницький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Олександр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учень</a:t>
            </a:r>
            <a:r>
              <a:rPr lang="ru-RU" b="1" i="1" dirty="0" smtClean="0"/>
              <a:t>    10  </a:t>
            </a:r>
            <a:r>
              <a:rPr lang="ru-RU" b="1" i="1" dirty="0" err="1" smtClean="0"/>
              <a:t>класу</a:t>
            </a:r>
            <a:r>
              <a:rPr lang="ru-RU" b="1" i="1" dirty="0" smtClean="0"/>
              <a:t>  </a:t>
            </a:r>
            <a:r>
              <a:rPr lang="ru-RU" b="1" i="1" dirty="0" err="1" smtClean="0"/>
              <a:t>Якушинецької</a:t>
            </a:r>
            <a:r>
              <a:rPr lang="ru-RU" b="1" i="1" dirty="0" smtClean="0"/>
              <a:t> СЗШ 1-3 </a:t>
            </a:r>
            <a:r>
              <a:rPr lang="ru-RU" b="1" i="1" dirty="0" err="1" smtClean="0"/>
              <a:t>ступенів</a:t>
            </a:r>
            <a:r>
              <a:rPr lang="ru-RU" b="1" i="1" dirty="0" smtClean="0"/>
              <a:t>- </a:t>
            </a:r>
            <a:r>
              <a:rPr lang="ru-RU" b="1" i="1" dirty="0" err="1" smtClean="0"/>
              <a:t>гімназії</a:t>
            </a:r>
            <a:r>
              <a:rPr lang="ru-RU" b="1" i="1" dirty="0" smtClean="0"/>
              <a:t>.</a:t>
            </a:r>
          </a:p>
          <a:p>
            <a:r>
              <a:rPr lang="uk-UA" b="1" i="1" dirty="0" smtClean="0"/>
              <a:t>Найкраще мені вдаються і подобаються  фізика, математика, трудове навчання, креслення.</a:t>
            </a:r>
          </a:p>
          <a:p>
            <a:r>
              <a:rPr lang="uk-UA" b="1" i="1" dirty="0" smtClean="0"/>
              <a:t>У вільний від навчання час полюбляю хазяйнувати на своїй присадибній ділянці, займатися її </a:t>
            </a:r>
            <a:r>
              <a:rPr lang="uk-UA" b="1" i="1" dirty="0" err="1" smtClean="0"/>
              <a:t>благоустрієм</a:t>
            </a:r>
            <a:r>
              <a:rPr lang="uk-UA" b="1" i="1" dirty="0" smtClean="0"/>
              <a:t>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r="27762" b="6363"/>
          <a:stretch/>
        </p:blipFill>
        <p:spPr>
          <a:xfrm rot="5101010">
            <a:off x="-188597" y="1269995"/>
            <a:ext cx="4821790" cy="36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4" y="500042"/>
            <a:ext cx="7895873" cy="6357958"/>
          </a:xfrm>
        </p:spPr>
        <p:txBody>
          <a:bodyPr/>
          <a:lstStyle/>
          <a:p>
            <a:r>
              <a:rPr lang="uk-UA" sz="6600" b="1" dirty="0" smtClean="0">
                <a:solidFill>
                  <a:srgbClr val="FF3300"/>
                </a:solidFill>
              </a:rPr>
              <a:t>МЕТА ПРОЕКТУ :</a:t>
            </a:r>
          </a:p>
          <a:p>
            <a:endParaRPr lang="uk-UA" b="1" dirty="0" smtClean="0"/>
          </a:p>
          <a:p>
            <a:r>
              <a:rPr lang="uk-UA" b="1" dirty="0" smtClean="0">
                <a:latin typeface="AdverGothicC" pitchFamily="2" charset="0"/>
              </a:rPr>
              <a:t>Виготовлення </a:t>
            </a:r>
            <a:r>
              <a:rPr lang="uk-UA" b="1" dirty="0" smtClean="0">
                <a:latin typeface="AdverGothicC" pitchFamily="2" charset="0"/>
              </a:rPr>
              <a:t>пристроїв та приладів з пластикових пляшок та застосування їх</a:t>
            </a:r>
            <a:r>
              <a:rPr lang="uk-UA" b="1" dirty="0" smtClean="0">
                <a:latin typeface="AdverGothicC" pitchFamily="2" charset="0"/>
              </a:rPr>
              <a:t>:</a:t>
            </a:r>
          </a:p>
          <a:p>
            <a:pPr marL="0" indent="0">
              <a:buNone/>
            </a:pPr>
            <a:endParaRPr lang="uk-UA" b="1" dirty="0" smtClean="0">
              <a:latin typeface="AdverGothicC" pitchFamily="2" charset="0"/>
            </a:endParaRPr>
          </a:p>
          <a:p>
            <a:r>
              <a:rPr lang="uk-UA" b="1" dirty="0" smtClean="0">
                <a:latin typeface="AdverGothicC" pitchFamily="2" charset="0"/>
              </a:rPr>
              <a:t> </a:t>
            </a:r>
            <a:r>
              <a:rPr lang="uk-UA" dirty="0" smtClean="0">
                <a:latin typeface="AdverGothicC" pitchFamily="2" charset="0"/>
              </a:rPr>
              <a:t>на уроках фізики при вивченні програмового матеріалу;</a:t>
            </a:r>
          </a:p>
          <a:p>
            <a:r>
              <a:rPr lang="uk-UA" dirty="0" smtClean="0">
                <a:latin typeface="AdverGothicC" pitchFamily="2" charset="0"/>
              </a:rPr>
              <a:t> на уроках </a:t>
            </a:r>
            <a:r>
              <a:rPr lang="uk-UA" dirty="0" smtClean="0">
                <a:latin typeface="AdverGothicC" pitchFamily="2" charset="0"/>
              </a:rPr>
              <a:t>астрономії</a:t>
            </a:r>
            <a:r>
              <a:rPr lang="uk-UA" dirty="0" smtClean="0">
                <a:latin typeface="AdverGothicC" pitchFamily="2" charset="0"/>
              </a:rPr>
              <a:t>;</a:t>
            </a:r>
          </a:p>
          <a:p>
            <a:r>
              <a:rPr lang="uk-UA" dirty="0" smtClean="0">
                <a:latin typeface="AdverGothicC" pitchFamily="2" charset="0"/>
              </a:rPr>
              <a:t>на уроках </a:t>
            </a:r>
            <a:r>
              <a:rPr lang="uk-UA" dirty="0" smtClean="0">
                <a:latin typeface="AdverGothicC" pitchFamily="2" charset="0"/>
              </a:rPr>
              <a:t>– тренінгах </a:t>
            </a:r>
            <a:r>
              <a:rPr lang="uk-UA" dirty="0" smtClean="0">
                <a:latin typeface="AdverGothicC" pitchFamily="2" charset="0"/>
              </a:rPr>
              <a:t>по психології;</a:t>
            </a:r>
          </a:p>
          <a:p>
            <a:r>
              <a:rPr lang="uk-UA" dirty="0" smtClean="0">
                <a:latin typeface="AdverGothicC" pitchFamily="2" charset="0"/>
              </a:rPr>
              <a:t>в побуті;</a:t>
            </a:r>
          </a:p>
          <a:p>
            <a:r>
              <a:rPr lang="uk-UA" dirty="0" smtClean="0">
                <a:latin typeface="AdverGothicC" pitchFamily="2" charset="0"/>
              </a:rPr>
              <a:t>при веденні домашнього господарства;</a:t>
            </a:r>
          </a:p>
          <a:p>
            <a:endParaRPr lang="uk-UA" b="1" dirty="0">
              <a:latin typeface="AdverGothicC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5357826"/>
            <a:ext cx="3822192" cy="76865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15603" r="7618" b="27778"/>
          <a:stretch/>
        </p:blipFill>
        <p:spPr>
          <a:xfrm>
            <a:off x="6228184" y="543725"/>
            <a:ext cx="2533557" cy="28132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8" t="17807" r="7640" b="45781"/>
          <a:stretch/>
        </p:blipFill>
        <p:spPr>
          <a:xfrm rot="5400000">
            <a:off x="3095834" y="3437722"/>
            <a:ext cx="2952329" cy="3456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4000">
            <a:off x="143189" y="4038882"/>
            <a:ext cx="2464825" cy="201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24156" r="15663" b="47119"/>
          <a:stretch/>
        </p:blipFill>
        <p:spPr>
          <a:xfrm rot="5751463">
            <a:off x="6040801" y="3757336"/>
            <a:ext cx="3350179" cy="23220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2051721" y="250736"/>
            <a:ext cx="3888430" cy="35354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Виготовлення ялинкової гірлянди із пластикових коробочок  «</a:t>
            </a:r>
            <a:r>
              <a:rPr lang="uk-UA" b="1" dirty="0" err="1" smtClean="0">
                <a:solidFill>
                  <a:schemeClr val="tx1"/>
                </a:solidFill>
              </a:rPr>
              <a:t>Кіндер-</a:t>
            </a:r>
            <a:r>
              <a:rPr lang="uk-UA" b="1" dirty="0" smtClean="0">
                <a:solidFill>
                  <a:schemeClr val="tx1"/>
                </a:solidFill>
              </a:rPr>
              <a:t> сюрприз» та неонових лампочок.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Гірлянду спокійно можна використовувати для прикрашення ялинки на дворі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(використовувати при вивчені послідовного з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smtClean="0">
                <a:solidFill>
                  <a:schemeClr val="tx1"/>
                </a:solidFill>
              </a:rPr>
              <a:t>єднання провідників)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DCIM\100NIKON\DSCN546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1" t="47523" r="4063" b="27620"/>
          <a:stretch/>
        </p:blipFill>
        <p:spPr bwMode="auto">
          <a:xfrm>
            <a:off x="395536" y="376467"/>
            <a:ext cx="1584177" cy="32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Виготовлення</a:t>
            </a:r>
            <a:r>
              <a:rPr lang="ru-RU" sz="3600" b="1" dirty="0" smtClean="0">
                <a:solidFill>
                  <a:srgbClr val="FFFF00"/>
                </a:solidFill>
              </a:rPr>
              <a:t> луноходу </a:t>
            </a:r>
            <a:r>
              <a:rPr lang="ru-RU" sz="3600" b="1" dirty="0" err="1" smtClean="0">
                <a:solidFill>
                  <a:srgbClr val="FFFF00"/>
                </a:solidFill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елементів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err="1" smtClean="0">
                <a:solidFill>
                  <a:srgbClr val="FFFF00"/>
                </a:solidFill>
              </a:rPr>
              <a:t>пластикової</a:t>
            </a:r>
            <a:r>
              <a:rPr lang="ru-RU" sz="3600" b="1" dirty="0" smtClean="0">
                <a:solidFill>
                  <a:srgbClr val="FFFF00"/>
                </a:solidFill>
              </a:rPr>
              <a:t>  </a:t>
            </a:r>
            <a:r>
              <a:rPr lang="ru-RU" sz="3600" b="1" dirty="0" err="1" smtClean="0">
                <a:solidFill>
                  <a:srgbClr val="FFFF00"/>
                </a:solidFill>
              </a:rPr>
              <a:t>пляшки</a:t>
            </a:r>
            <a:r>
              <a:rPr lang="ru-RU" sz="3600" b="1" dirty="0" smtClean="0">
                <a:solidFill>
                  <a:srgbClr val="FFFF00"/>
                </a:solidFill>
              </a:rPr>
              <a:t> та </a:t>
            </a:r>
            <a:r>
              <a:rPr lang="ru-RU" sz="3600" b="1" dirty="0" err="1" smtClean="0">
                <a:solidFill>
                  <a:srgbClr val="FFFF00"/>
                </a:solidFill>
              </a:rPr>
              <a:t>її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кришечок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29930" b="9059"/>
          <a:stretch>
            <a:fillRect/>
          </a:stretch>
        </p:blipFill>
        <p:spPr>
          <a:xfrm rot="5863493">
            <a:off x="6277083" y="3574455"/>
            <a:ext cx="3335835" cy="1449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2" t="28314" b="46884"/>
          <a:stretch>
            <a:fillRect/>
          </a:stretch>
        </p:blipFill>
        <p:spPr>
          <a:xfrm rot="5400000">
            <a:off x="2238710" y="1976076"/>
            <a:ext cx="4452266" cy="4500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35907" r="12240" b="22805"/>
          <a:stretch>
            <a:fillRect/>
          </a:stretch>
        </p:blipFill>
        <p:spPr>
          <a:xfrm rot="4429349">
            <a:off x="-562940" y="3632706"/>
            <a:ext cx="3309221" cy="13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3399"/>
                </a:solidFill>
              </a:rPr>
              <a:t>Виготовлення</a:t>
            </a:r>
            <a:r>
              <a:rPr lang="ru-RU" sz="3600" dirty="0" smtClean="0">
                <a:solidFill>
                  <a:srgbClr val="FF3399"/>
                </a:solidFill>
              </a:rPr>
              <a:t> кораблика, </a:t>
            </a:r>
            <a:br>
              <a:rPr lang="ru-RU" sz="3600" dirty="0" smtClean="0">
                <a:solidFill>
                  <a:srgbClr val="FF3399"/>
                </a:solidFill>
              </a:rPr>
            </a:br>
            <a:r>
              <a:rPr lang="ru-RU" sz="3600" dirty="0" err="1" smtClean="0">
                <a:solidFill>
                  <a:srgbClr val="FF3399"/>
                </a:solidFill>
              </a:rPr>
              <a:t>який</a:t>
            </a:r>
            <a:r>
              <a:rPr lang="ru-RU" sz="3600" dirty="0" smtClean="0">
                <a:solidFill>
                  <a:srgbClr val="FF3399"/>
                </a:solidFill>
              </a:rPr>
              <a:t> </a:t>
            </a:r>
            <a:r>
              <a:rPr lang="ru-RU" sz="3600" dirty="0" err="1" smtClean="0">
                <a:solidFill>
                  <a:srgbClr val="FF3399"/>
                </a:solidFill>
              </a:rPr>
              <a:t>дає</a:t>
            </a:r>
            <a:r>
              <a:rPr lang="ru-RU" sz="3600" dirty="0" smtClean="0">
                <a:solidFill>
                  <a:srgbClr val="FF3399"/>
                </a:solidFill>
              </a:rPr>
              <a:t> </a:t>
            </a:r>
            <a:r>
              <a:rPr lang="ru-RU" sz="3600" dirty="0" err="1" smtClean="0">
                <a:solidFill>
                  <a:srgbClr val="FF3399"/>
                </a:solidFill>
              </a:rPr>
              <a:t>змогу</a:t>
            </a:r>
            <a:r>
              <a:rPr lang="ru-RU" sz="3600" dirty="0" smtClean="0">
                <a:solidFill>
                  <a:srgbClr val="FF3399"/>
                </a:solidFill>
              </a:rPr>
              <a:t> </a:t>
            </a:r>
            <a:r>
              <a:rPr lang="ru-RU" sz="3600" dirty="0" err="1" smtClean="0">
                <a:solidFill>
                  <a:srgbClr val="FF3399"/>
                </a:solidFill>
              </a:rPr>
              <a:t>продемонструвати</a:t>
            </a:r>
            <a:r>
              <a:rPr lang="ru-RU" sz="3600" dirty="0" smtClean="0">
                <a:solidFill>
                  <a:srgbClr val="FF3399"/>
                </a:solidFill>
              </a:rPr>
              <a:t/>
            </a:r>
            <a:br>
              <a:rPr lang="ru-RU" sz="3600" dirty="0" smtClean="0">
                <a:solidFill>
                  <a:srgbClr val="FF3399"/>
                </a:solidFill>
              </a:rPr>
            </a:br>
            <a:r>
              <a:rPr lang="ru-RU" sz="3600" dirty="0" err="1" smtClean="0">
                <a:solidFill>
                  <a:srgbClr val="FF3399"/>
                </a:solidFill>
              </a:rPr>
              <a:t>умови</a:t>
            </a:r>
            <a:r>
              <a:rPr lang="ru-RU" sz="3600" dirty="0" smtClean="0">
                <a:solidFill>
                  <a:srgbClr val="FF3399"/>
                </a:solidFill>
              </a:rPr>
              <a:t> </a:t>
            </a:r>
            <a:r>
              <a:rPr lang="ru-RU" sz="3600" dirty="0" err="1" smtClean="0">
                <a:solidFill>
                  <a:srgbClr val="FF3399"/>
                </a:solidFill>
              </a:rPr>
              <a:t>плавання</a:t>
            </a:r>
            <a:r>
              <a:rPr lang="ru-RU" sz="3600" dirty="0" smtClean="0">
                <a:solidFill>
                  <a:srgbClr val="FF3399"/>
                </a:solidFill>
              </a:rPr>
              <a:t> </a:t>
            </a:r>
            <a:r>
              <a:rPr lang="ru-RU" sz="3600" dirty="0" err="1" smtClean="0">
                <a:solidFill>
                  <a:srgbClr val="FF3399"/>
                </a:solidFill>
              </a:rPr>
              <a:t>тіл</a:t>
            </a:r>
            <a:endParaRPr lang="ru-RU" sz="3600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20169" r="10554" b="23379"/>
          <a:stretch>
            <a:fillRect/>
          </a:stretch>
        </p:blipFill>
        <p:spPr>
          <a:xfrm rot="15314271">
            <a:off x="-136803" y="4127125"/>
            <a:ext cx="3007673" cy="2034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22058" b="16995"/>
          <a:stretch>
            <a:fillRect/>
          </a:stretch>
        </p:blipFill>
        <p:spPr>
          <a:xfrm rot="16875511">
            <a:off x="6280358" y="4094633"/>
            <a:ext cx="3053472" cy="2118430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 t="45073" r="43534" b="31453"/>
          <a:stretch>
            <a:fillRect/>
          </a:stretch>
        </p:blipFill>
        <p:spPr>
          <a:xfrm rot="16200000">
            <a:off x="2118846" y="2453127"/>
            <a:ext cx="4857786" cy="36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Рукомийник та мильниця</a:t>
            </a:r>
            <a:endParaRPr lang="uk-UA" dirty="0"/>
          </a:p>
        </p:txBody>
      </p:sp>
      <p:pic>
        <p:nvPicPr>
          <p:cNvPr id="2050" name="Picture 2" descr="E:\Технік Юніор\P40502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72771">
            <a:off x="1209166" y="1613690"/>
            <a:ext cx="3432457" cy="4576610"/>
          </a:xfrm>
          <a:prstGeom prst="rect">
            <a:avLst/>
          </a:prstGeom>
          <a:noFill/>
        </p:spPr>
      </p:pic>
      <p:pic>
        <p:nvPicPr>
          <p:cNvPr id="2051" name="Picture 3" descr="E:\Технік Юніор\P4050210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/>
          <a:srcRect l="59074" t="13964" r="13775" b="46079"/>
          <a:stretch/>
        </p:blipFill>
        <p:spPr bwMode="auto">
          <a:xfrm>
            <a:off x="5284112" y="1285083"/>
            <a:ext cx="2650507" cy="52011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0464"/>
            <a:ext cx="8128643" cy="4824536"/>
          </a:xfrm>
          <a:prstGeom prst="flowChartAlternateProcess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8340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Використання пластикових пляшок на уроках з психології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11560" y="5949279"/>
            <a:ext cx="8286688" cy="656937"/>
          </a:xfrm>
        </p:spPr>
        <p:txBody>
          <a:bodyPr>
            <a:normAutofit/>
          </a:bodyPr>
          <a:lstStyle/>
          <a:p>
            <a:r>
              <a:rPr lang="uk-UA" b="1" dirty="0" smtClean="0"/>
              <a:t>Тема «Профілактика расизму»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E:\Технік Юніор\P40502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822700" cy="4071966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 flipH="1">
            <a:off x="-142908" y="0"/>
            <a:ext cx="5000660" cy="2714644"/>
          </a:xfrm>
          <a:prstGeom prst="cloudCallout">
            <a:avLst>
              <a:gd name="adj1" fmla="val -15049"/>
              <a:gd name="adj2" fmla="val 35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rgbClr val="FFFF99"/>
                </a:solidFill>
              </a:rPr>
              <a:t>Експеремент</a:t>
            </a:r>
            <a:r>
              <a:rPr lang="uk-UA" sz="2000" dirty="0" smtClean="0">
                <a:solidFill>
                  <a:srgbClr val="FFFF99"/>
                </a:solidFill>
              </a:rPr>
              <a:t> над нами вкотре,</a:t>
            </a:r>
          </a:p>
          <a:p>
            <a:pPr algn="ctr"/>
            <a:r>
              <a:rPr lang="uk-UA" sz="2000" dirty="0" smtClean="0">
                <a:solidFill>
                  <a:srgbClr val="FFFF99"/>
                </a:solidFill>
              </a:rPr>
              <a:t>Саша знов придумав з пляшки,</a:t>
            </a:r>
          </a:p>
          <a:p>
            <a:pPr algn="ctr"/>
            <a:r>
              <a:rPr lang="uk-UA" sz="2000" dirty="0" smtClean="0">
                <a:solidFill>
                  <a:srgbClr val="FFFF99"/>
                </a:solidFill>
              </a:rPr>
              <a:t>П</a:t>
            </a:r>
            <a:r>
              <a:rPr lang="en-US" sz="2000" dirty="0" smtClean="0">
                <a:solidFill>
                  <a:srgbClr val="FFFF99"/>
                </a:solidFill>
              </a:rPr>
              <a:t>’</a:t>
            </a:r>
            <a:r>
              <a:rPr lang="uk-UA" sz="2000" dirty="0" err="1" smtClean="0">
                <a:solidFill>
                  <a:srgbClr val="FFFF99"/>
                </a:solidFill>
              </a:rPr>
              <a:t>єм</a:t>
            </a:r>
            <a:r>
              <a:rPr lang="uk-UA" sz="2000" dirty="0" smtClean="0">
                <a:solidFill>
                  <a:srgbClr val="FFFF99"/>
                </a:solidFill>
              </a:rPr>
              <a:t> водичку із пластмаси</a:t>
            </a:r>
          </a:p>
          <a:p>
            <a:pPr algn="ctr"/>
            <a:r>
              <a:rPr lang="uk-UA" sz="2000" dirty="0" err="1" smtClean="0">
                <a:solidFill>
                  <a:srgbClr val="FFFF99"/>
                </a:solidFill>
              </a:rPr>
              <a:t>Думаєм</a:t>
            </a:r>
            <a:r>
              <a:rPr lang="uk-UA" sz="2000" dirty="0" smtClean="0">
                <a:solidFill>
                  <a:srgbClr val="FFFF99"/>
                </a:solidFill>
              </a:rPr>
              <a:t> про яйця наші.</a:t>
            </a:r>
            <a:endParaRPr lang="uk-UA" sz="2000" dirty="0">
              <a:solidFill>
                <a:srgbClr val="FFFF99"/>
              </a:solidFill>
            </a:endParaRPr>
          </a:p>
        </p:txBody>
      </p:sp>
      <p:pic>
        <p:nvPicPr>
          <p:cNvPr id="13" name="Picture 3" descr="E:\Технік Юніор\P40501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71744"/>
            <a:ext cx="3822700" cy="4000527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4500562" y="214290"/>
            <a:ext cx="4429156" cy="2714644"/>
          </a:xfrm>
          <a:prstGeom prst="cloudCallout">
            <a:avLst>
              <a:gd name="adj1" fmla="val 19614"/>
              <a:gd name="adj2" fmla="val 26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Атмосферний  тиск тут взявся,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Це ми добре зрозуміли,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Дай же Боже  учням  щастя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Що так  вдало курочок всіх накормили</a:t>
            </a:r>
            <a:r>
              <a:rPr lang="uk-UA" sz="1100" dirty="0" smtClean="0">
                <a:solidFill>
                  <a:srgbClr val="FFFF00"/>
                </a:solidFill>
              </a:rPr>
              <a:t>!</a:t>
            </a:r>
            <a:endParaRPr lang="uk-UA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545</TotalTime>
  <Words>243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 Доброго   дня! ВАС      ВІТАЄ</vt:lpstr>
      <vt:lpstr>Презентация PowerPoint</vt:lpstr>
      <vt:lpstr>Презентация PowerPoint</vt:lpstr>
      <vt:lpstr>Виготовлення луноходу з елементів  пластикової  пляшки та її кришечок.</vt:lpstr>
      <vt:lpstr>Виготовлення кораблика,  який дає змогу продемонструвати умови плавання тіл</vt:lpstr>
      <vt:lpstr>Рукомийник та мильниця</vt:lpstr>
      <vt:lpstr>Використання пластикових пляшок на уроках з психології</vt:lpstr>
      <vt:lpstr>Презентация PowerPoint</vt:lpstr>
      <vt:lpstr>Презентация PowerPoint</vt:lpstr>
      <vt:lpstr>Відпугувач           кротів</vt:lpstr>
      <vt:lpstr>Якщо мій матеріал став Вам  у пригоді, бажаю Вам успіхів у його використанні.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31</cp:revision>
  <dcterms:created xsi:type="dcterms:W3CDTF">2012-04-08T13:15:02Z</dcterms:created>
  <dcterms:modified xsi:type="dcterms:W3CDTF">2012-04-12T18:05:35Z</dcterms:modified>
</cp:coreProperties>
</file>